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440" r:id="rId73"/>
    <p:sldId id="441" r:id="rId74"/>
    <p:sldId id="442" r:id="rId75"/>
    <p:sldId id="1134" r:id="rId76"/>
    <p:sldId id="443" r:id="rId77"/>
    <p:sldId id="1135" r:id="rId78"/>
    <p:sldId id="444" r:id="rId79"/>
    <p:sldId id="449" r:id="rId80"/>
    <p:sldId id="1136" r:id="rId81"/>
    <p:sldId id="1137" r:id="rId82"/>
    <p:sldId id="1138" r:id="rId83"/>
    <p:sldId id="411" r:id="rId84"/>
    <p:sldId id="412" r:id="rId85"/>
    <p:sldId id="445" r:id="rId86"/>
    <p:sldId id="1008" r:id="rId87"/>
    <p:sldId id="1009" r:id="rId8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www.amazon.com/Prime-Obsession-Bernhard-Greatest-Mathematics/dp/045228525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immediately faced a problem because the standard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converges only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simple change extends the Zeta domain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converges for all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compare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Zeta(s) function is in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Eta(s) function is in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is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component of the complex number s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found the first three zeta zeroes are located near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all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(care about) at the points where two functions happen to be equal, do you consider them as equal functions?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62F3A-5CB6-79A2-0CE6-82A142461EB4}"/>
              </a:ext>
            </a:extLst>
          </p:cNvPr>
          <p:cNvSpPr txBox="1"/>
          <p:nvPr/>
        </p:nvSpPr>
        <p:spPr>
          <a:xfrm>
            <a:off x="3762535" y="187305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Prime Obsession: Bernhard Riemann and the Greatest Unsolved Problem in Mathematics - John Derbyshire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ECFE0-A32F-F0E3-D76E-7237E8AB1B73}"/>
              </a:ext>
            </a:extLst>
          </p:cNvPr>
          <p:cNvGrpSpPr/>
          <p:nvPr/>
        </p:nvGrpSpPr>
        <p:grpSpPr>
          <a:xfrm>
            <a:off x="4984229" y="2978747"/>
            <a:ext cx="2238095" cy="3377604"/>
            <a:chOff x="4984229" y="2978747"/>
            <a:chExt cx="2238095" cy="337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3A05BE-B4D2-E88E-B746-0F6A99DC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526" y="2978747"/>
              <a:ext cx="2095500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7B0EA-D284-92A2-D91C-DF33A57FD01B}"/>
                </a:ext>
              </a:extLst>
            </p:cNvPr>
            <p:cNvSpPr txBox="1"/>
            <p:nvPr/>
          </p:nvSpPr>
          <p:spPr>
            <a:xfrm>
              <a:off x="4984229" y="5433021"/>
              <a:ext cx="2238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Bernhard Riemann</a:t>
              </a:r>
            </a:p>
            <a:p>
              <a:pPr algn="ctr"/>
              <a:r>
                <a:rPr lang="en-US" dirty="0"/>
                <a:t>1826 – 1863</a:t>
              </a:r>
            </a:p>
            <a:p>
              <a:pPr algn="ctr"/>
              <a:r>
                <a:rPr lang="en-US" dirty="0"/>
                <a:t>(39 years old)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of the complex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over the domain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5654</TotalTime>
  <Words>4184</Words>
  <Application>Microsoft Office PowerPoint</Application>
  <PresentationFormat>On-screen Show (4:3)</PresentationFormat>
  <Paragraphs>810</Paragraphs>
  <Slides>87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View riemann_hypothesis.ipynb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864</cp:revision>
  <cp:lastPrinted>2015-06-01T00:45:11Z</cp:lastPrinted>
  <dcterms:created xsi:type="dcterms:W3CDTF">2014-09-21T17:58:26Z</dcterms:created>
  <dcterms:modified xsi:type="dcterms:W3CDTF">2022-06-22T20:27:45Z</dcterms:modified>
</cp:coreProperties>
</file>